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3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2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6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5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1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2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7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59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3F6C-564E-4ECA-9735-77E253DA5FCA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F1AF3-5868-485A-9E7D-2187F5FA0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5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/>
              <a:t>Oxirane Synthesis with Substituted Alkenes and Subsequent Reactions</a:t>
            </a:r>
            <a:endParaRPr lang="en-US" sz="48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34000" y="5217572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Manoj</a:t>
            </a:r>
            <a:r>
              <a:rPr lang="en-US" sz="2400" dirty="0" smtClean="0"/>
              <a:t> and Patrick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886200" y="4191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2-vinylnaphthalene</a:t>
            </a:r>
          </a:p>
        </p:txBody>
      </p:sp>
    </p:spTree>
    <p:extLst>
      <p:ext uri="{BB962C8B-B14F-4D97-AF65-F5344CB8AC3E}">
        <p14:creationId xmlns:p14="http://schemas.microsoft.com/office/powerpoint/2010/main" val="291899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of </a:t>
            </a:r>
            <a:r>
              <a:rPr lang="en-US" dirty="0" err="1" smtClean="0"/>
              <a:t>Oxirane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Started with 2-vinylnaphthalene</a:t>
            </a:r>
          </a:p>
          <a:p>
            <a:r>
              <a:rPr lang="en-US" sz="2800" dirty="0" smtClean="0"/>
              <a:t> </a:t>
            </a:r>
            <a:r>
              <a:rPr lang="en-US" sz="2800" u="sng" dirty="0" smtClean="0"/>
              <a:t>Procedure:</a:t>
            </a:r>
          </a:p>
          <a:p>
            <a:pPr lvl="1"/>
            <a:r>
              <a:rPr lang="en-US" sz="2400" dirty="0" smtClean="0"/>
              <a:t>Dissolved alkene in dichloromethane</a:t>
            </a:r>
          </a:p>
          <a:p>
            <a:pPr lvl="1"/>
            <a:r>
              <a:rPr lang="en-US" sz="2400" dirty="0" smtClean="0"/>
              <a:t>Added </a:t>
            </a:r>
            <a:r>
              <a:rPr lang="en-US" sz="2400" dirty="0" err="1"/>
              <a:t>m</a:t>
            </a:r>
            <a:r>
              <a:rPr lang="en-US" sz="2400" dirty="0" err="1" smtClean="0"/>
              <a:t>CPBA</a:t>
            </a:r>
            <a:r>
              <a:rPr lang="en-US" sz="2400" dirty="0" smtClean="0"/>
              <a:t>, heated for 1 hour</a:t>
            </a:r>
          </a:p>
          <a:p>
            <a:pPr lvl="1"/>
            <a:r>
              <a:rPr lang="en-US" sz="2400" dirty="0" smtClean="0"/>
              <a:t>Carried out Base Extractions </a:t>
            </a:r>
          </a:p>
          <a:p>
            <a:pPr lvl="1"/>
            <a:r>
              <a:rPr lang="en-US" sz="2400" dirty="0" smtClean="0"/>
              <a:t>Finally used </a:t>
            </a:r>
            <a:r>
              <a:rPr lang="en-US" sz="2400" dirty="0" err="1" smtClean="0"/>
              <a:t>roto-vap</a:t>
            </a:r>
            <a:r>
              <a:rPr lang="en-US" sz="2400" dirty="0" smtClean="0"/>
              <a:t> machine 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991100"/>
            <a:ext cx="2095500" cy="8382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657600" y="5413405"/>
            <a:ext cx="15240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7" name="Picture 3" descr="C:\Users\ambalamj\Downloads\naphthalene oxira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056" y="4800600"/>
            <a:ext cx="210502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64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First attempt</a:t>
            </a:r>
            <a:r>
              <a:rPr lang="en-US" sz="2800" dirty="0" smtClean="0"/>
              <a:t>: no </a:t>
            </a:r>
            <a:r>
              <a:rPr lang="en-US" sz="2800" dirty="0" err="1" smtClean="0"/>
              <a:t>oxirane</a:t>
            </a:r>
            <a:r>
              <a:rPr lang="en-US" sz="2800" dirty="0" smtClean="0"/>
              <a:t> acquired, temperature fluctuated during heating process of 1 hour</a:t>
            </a:r>
          </a:p>
          <a:p>
            <a:r>
              <a:rPr lang="en-US" sz="2800" u="sng" dirty="0" smtClean="0"/>
              <a:t>Second attempt</a:t>
            </a:r>
            <a:r>
              <a:rPr lang="en-US" sz="2800" dirty="0" smtClean="0"/>
              <a:t>: very little </a:t>
            </a:r>
            <a:r>
              <a:rPr lang="en-US" sz="2800" dirty="0" err="1" smtClean="0"/>
              <a:t>oxirane</a:t>
            </a:r>
            <a:r>
              <a:rPr lang="en-US" sz="2800" dirty="0" smtClean="0"/>
              <a:t> acquired, temperature was controlled and reaction proceeded for 2 hours</a:t>
            </a:r>
          </a:p>
          <a:p>
            <a:pPr lvl="1"/>
            <a:r>
              <a:rPr lang="en-US" sz="2400" dirty="0" smtClean="0"/>
              <a:t>We attempted a another base extraction followed by a water extraction to eliminate any </a:t>
            </a:r>
            <a:r>
              <a:rPr lang="en-US" sz="2400" dirty="0" err="1" smtClean="0"/>
              <a:t>mCPBA</a:t>
            </a:r>
            <a:r>
              <a:rPr lang="en-US" sz="2400" dirty="0" smtClean="0"/>
              <a:t>  by-product</a:t>
            </a:r>
          </a:p>
          <a:p>
            <a:pPr lvl="1"/>
            <a:r>
              <a:rPr lang="en-US" sz="2400" dirty="0" smtClean="0"/>
              <a:t>Water extraction resulted in “pink-smoothie” solution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27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Synthesis of Amino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with 3-chlorostyreneoxide</a:t>
            </a:r>
          </a:p>
          <a:p>
            <a:r>
              <a:rPr lang="en-US" dirty="0" smtClean="0"/>
              <a:t>Procedure: </a:t>
            </a:r>
          </a:p>
          <a:p>
            <a:pPr lvl="1"/>
            <a:r>
              <a:rPr lang="en-US" dirty="0" smtClean="0"/>
              <a:t>Combined </a:t>
            </a:r>
            <a:r>
              <a:rPr lang="en-US" dirty="0" err="1" smtClean="0"/>
              <a:t>equimolar</a:t>
            </a:r>
            <a:r>
              <a:rPr lang="en-US" dirty="0" smtClean="0"/>
              <a:t> amounts of </a:t>
            </a:r>
            <a:r>
              <a:rPr lang="en-US" dirty="0" err="1" smtClean="0"/>
              <a:t>oxirane</a:t>
            </a:r>
            <a:r>
              <a:rPr lang="en-US" dirty="0" smtClean="0"/>
              <a:t> and benzyl amine and let solution mix for ~1 week</a:t>
            </a:r>
          </a:p>
          <a:p>
            <a:pPr lvl="1"/>
            <a:r>
              <a:rPr lang="en-US" dirty="0" smtClean="0"/>
              <a:t>Added boiling hexane and filtered solution</a:t>
            </a:r>
          </a:p>
          <a:p>
            <a:pPr lvl="1"/>
            <a:r>
              <a:rPr lang="en-US" dirty="0" smtClean="0"/>
              <a:t>Used </a:t>
            </a:r>
            <a:r>
              <a:rPr lang="en-US" dirty="0" err="1" smtClean="0"/>
              <a:t>roto-vap</a:t>
            </a:r>
            <a:r>
              <a:rPr lang="en-US" dirty="0" smtClean="0"/>
              <a:t> machine and identified compound</a:t>
            </a:r>
            <a:endParaRPr lang="en-US" dirty="0"/>
          </a:p>
        </p:txBody>
      </p:sp>
      <p:pic>
        <p:nvPicPr>
          <p:cNvPr id="2050" name="Picture 2" descr="C:\Users\ambalamj\Downloads\3-chlorostyreme ox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876800"/>
            <a:ext cx="14478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mbalamj\Downloads\chlorostyrene amino alcoh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76800"/>
            <a:ext cx="30765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743200" y="5562600"/>
            <a:ext cx="2133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51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First Attempt</a:t>
            </a:r>
            <a:r>
              <a:rPr lang="en-US" sz="2800" dirty="0" smtClean="0"/>
              <a:t>: we had a viscous yellow solution which required a large amount of hexane, product potentially left on filter paper</a:t>
            </a:r>
          </a:p>
          <a:p>
            <a:pPr lvl="1"/>
            <a:r>
              <a:rPr lang="en-US" dirty="0" smtClean="0"/>
              <a:t>Rinsed out of paper with dichloromethane and repeated procedure </a:t>
            </a:r>
          </a:p>
          <a:p>
            <a:pPr lvl="1"/>
            <a:r>
              <a:rPr lang="en-US" dirty="0" smtClean="0"/>
              <a:t>This resulted in an orange colored solution</a:t>
            </a:r>
          </a:p>
          <a:p>
            <a:pPr lvl="1"/>
            <a:r>
              <a:rPr lang="en-US" dirty="0" smtClean="0"/>
              <a:t>GCMS identified product as not being an Amino Alcohol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96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Second Attempt</a:t>
            </a:r>
            <a:r>
              <a:rPr lang="en-US" dirty="0" smtClean="0"/>
              <a:t>: Used smaller reaction container to ensure proper mixing of reactants</a:t>
            </a:r>
          </a:p>
          <a:p>
            <a:pPr lvl="1"/>
            <a:r>
              <a:rPr lang="en-US" dirty="0" smtClean="0"/>
              <a:t>Used Ether to filter instead of hexane </a:t>
            </a:r>
          </a:p>
          <a:p>
            <a:pPr lvl="1"/>
            <a:r>
              <a:rPr lang="en-US" dirty="0" smtClean="0"/>
              <a:t>GCMS identified product as not being an Amino Alcohol</a:t>
            </a:r>
          </a:p>
          <a:p>
            <a:pPr lvl="1"/>
            <a:r>
              <a:rPr lang="en-US" dirty="0" smtClean="0"/>
              <a:t>GCMS data was identical to the product when hexane was used to filter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Synthesis of Carbonate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with 3-chlorostyreneoxide</a:t>
            </a:r>
          </a:p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Combined </a:t>
            </a:r>
            <a:r>
              <a:rPr lang="en-US" dirty="0" err="1" smtClean="0"/>
              <a:t>oxirane</a:t>
            </a:r>
            <a:r>
              <a:rPr lang="en-US" dirty="0" smtClean="0"/>
              <a:t> and dry ice (CO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dirty="0" smtClean="0"/>
              <a:t> in ball mill tube</a:t>
            </a:r>
          </a:p>
          <a:p>
            <a:pPr lvl="1"/>
            <a:r>
              <a:rPr lang="en-US" dirty="0" smtClean="0"/>
              <a:t>Ran ball mill for ~16 hours</a:t>
            </a:r>
          </a:p>
          <a:p>
            <a:pPr lvl="1"/>
            <a:r>
              <a:rPr lang="en-US" dirty="0" smtClean="0"/>
              <a:t>Identified product using IR</a:t>
            </a:r>
            <a:endParaRPr lang="en-US" dirty="0"/>
          </a:p>
        </p:txBody>
      </p:sp>
      <p:pic>
        <p:nvPicPr>
          <p:cNvPr id="4" name="Picture 2" descr="C:\Users\ambalamj\Downloads\3-chlorostyreme ox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144780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2971800" y="5562600"/>
            <a:ext cx="2133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114800"/>
            <a:ext cx="14859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181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First Attempt</a:t>
            </a:r>
            <a:r>
              <a:rPr lang="en-US" dirty="0" smtClean="0"/>
              <a:t>: no product, ran reaction again </a:t>
            </a:r>
          </a:p>
          <a:p>
            <a:r>
              <a:rPr lang="en-US" u="sng" dirty="0" smtClean="0"/>
              <a:t>Second Attempt</a:t>
            </a:r>
            <a:r>
              <a:rPr lang="en-US" dirty="0" smtClean="0"/>
              <a:t>: dilute product resulted but dilute carboxylate was present in IR </a:t>
            </a:r>
          </a:p>
          <a:p>
            <a:pPr lvl="1"/>
            <a:r>
              <a:rPr lang="en-US" dirty="0" smtClean="0"/>
              <a:t>Dissolved product in ether and filtered using Pasteur pipette</a:t>
            </a:r>
          </a:p>
          <a:p>
            <a:pPr lvl="1"/>
            <a:r>
              <a:rPr lang="en-US" dirty="0" smtClean="0"/>
              <a:t>Took IR again, dilute carboxylate still present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2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Experimentation for all Oxirane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Using alkenes with different functional groups to produce an oxirane</a:t>
            </a:r>
            <a:r>
              <a:rPr lang="en-US" dirty="0"/>
              <a:t> </a:t>
            </a:r>
            <a:r>
              <a:rPr lang="en-US" dirty="0" smtClean="0"/>
              <a:t>– procedures may be unique for starting materials</a:t>
            </a:r>
          </a:p>
          <a:p>
            <a:r>
              <a:rPr lang="en-US" dirty="0" smtClean="0"/>
              <a:t>Using different conditions and reagents when synthesizing amino alcohol and carbonate </a:t>
            </a:r>
          </a:p>
          <a:p>
            <a:r>
              <a:rPr lang="en-US" dirty="0" smtClean="0"/>
              <a:t>Using different conditions to improve </a:t>
            </a:r>
            <a:r>
              <a:rPr lang="en-US" dirty="0" err="1" smtClean="0"/>
              <a:t>oxirane</a:t>
            </a:r>
            <a:r>
              <a:rPr lang="en-US" dirty="0" smtClean="0"/>
              <a:t> yield (i.e. heating period, new solvents) </a:t>
            </a:r>
          </a:p>
          <a:p>
            <a:r>
              <a:rPr lang="en-US" dirty="0"/>
              <a:t>Clean up aziridine</a:t>
            </a:r>
          </a:p>
          <a:p>
            <a:pPr lvl="1"/>
            <a:r>
              <a:rPr lang="en-US" dirty="0"/>
              <a:t>Methodology for removing excess </a:t>
            </a:r>
            <a:r>
              <a:rPr lang="en-US" dirty="0" err="1"/>
              <a:t>benzylamine</a:t>
            </a:r>
            <a:r>
              <a:rPr lang="en-US" dirty="0"/>
              <a:t> from amino </a:t>
            </a:r>
            <a:r>
              <a:rPr lang="en-US" dirty="0" smtClean="0"/>
              <a:t>alcohol </a:t>
            </a:r>
            <a:r>
              <a:rPr lang="en-US" dirty="0"/>
              <a:t>(vacuum pump? Need to ask Dr. L)</a:t>
            </a:r>
          </a:p>
          <a:p>
            <a:pPr lvl="1"/>
            <a:r>
              <a:rPr lang="en-US" dirty="0"/>
              <a:t>New solvents (similar to ether but cannot dissolve </a:t>
            </a:r>
            <a:r>
              <a:rPr lang="en-US" dirty="0" err="1"/>
              <a:t>triphenylphosphine</a:t>
            </a:r>
            <a:r>
              <a:rPr lang="en-US" dirty="0"/>
              <a:t> oxide)</a:t>
            </a:r>
          </a:p>
        </p:txBody>
      </p:sp>
    </p:spTree>
    <p:extLst>
      <p:ext uri="{BB962C8B-B14F-4D97-AF65-F5344CB8AC3E}">
        <p14:creationId xmlns:p14="http://schemas.microsoft.com/office/powerpoint/2010/main" val="420485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385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Oxirane Synthesis with Substituted Alkenes and Subsequent Reactions</vt:lpstr>
      <vt:lpstr>Synthesis of Oxirane</vt:lpstr>
      <vt:lpstr>Results </vt:lpstr>
      <vt:lpstr>Synthesis of Amino Alcohol</vt:lpstr>
      <vt:lpstr>Results</vt:lpstr>
      <vt:lpstr>Results (cont.)</vt:lpstr>
      <vt:lpstr>Synthesis of Carbonate</vt:lpstr>
      <vt:lpstr>Results</vt:lpstr>
      <vt:lpstr>Future Experimentation for all Oxirane Procedures</vt:lpstr>
    </vt:vector>
  </TitlesOfParts>
  <Company>CCHMC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Oxirane Synthesis with Substituted Alkenes and Subsequent Reactions</dc:title>
  <dc:creator>CCHMC</dc:creator>
  <cp:lastModifiedBy>CCHMC</cp:lastModifiedBy>
  <cp:revision>1</cp:revision>
  <dcterms:created xsi:type="dcterms:W3CDTF">2014-06-24T16:55:28Z</dcterms:created>
  <dcterms:modified xsi:type="dcterms:W3CDTF">2014-06-24T16:56:10Z</dcterms:modified>
</cp:coreProperties>
</file>